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5DEC-F117-48A5-9634-1543E9C95953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9073A-E993-4E8A-BDB5-20323901D3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86637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5DEC-F117-48A5-9634-1543E9C95953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9073A-E993-4E8A-BDB5-20323901D3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47919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5DEC-F117-48A5-9634-1543E9C95953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9073A-E993-4E8A-BDB5-20323901D3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48405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5DEC-F117-48A5-9634-1543E9C95953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9073A-E993-4E8A-BDB5-20323901D3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20756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5DEC-F117-48A5-9634-1543E9C95953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9073A-E993-4E8A-BDB5-20323901D3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78166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5DEC-F117-48A5-9634-1543E9C95953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9073A-E993-4E8A-BDB5-20323901D3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56153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5DEC-F117-48A5-9634-1543E9C95953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9073A-E993-4E8A-BDB5-20323901D3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7012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5DEC-F117-48A5-9634-1543E9C95953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9073A-E993-4E8A-BDB5-20323901D3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46082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5DEC-F117-48A5-9634-1543E9C95953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9073A-E993-4E8A-BDB5-20323901D3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2105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5DEC-F117-48A5-9634-1543E9C95953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9073A-E993-4E8A-BDB5-20323901D3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15900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5DEC-F117-48A5-9634-1543E9C95953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9073A-E993-4E8A-BDB5-20323901D3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51534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B5DEC-F117-48A5-9634-1543E9C95953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9073A-E993-4E8A-BDB5-20323901D3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459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8D265E5-0BD4-4EC2-BD7A-E28C4443F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r="22298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DF35BC-A0A3-4E94-9F63-C2D58E3709C0}"/>
              </a:ext>
            </a:extLst>
          </p:cNvPr>
          <p:cNvSpPr txBox="1"/>
          <p:nvPr/>
        </p:nvSpPr>
        <p:spPr>
          <a:xfrm>
            <a:off x="7426161" y="393206"/>
            <a:ext cx="4404049" cy="181588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2800" dirty="0"/>
              <a:t>Discuss about quality of product</a:t>
            </a:r>
            <a:r>
              <a:rPr lang="ru-RU" sz="2800" dirty="0"/>
              <a:t> </a:t>
            </a:r>
            <a:r>
              <a:rPr lang="en-US" sz="2800" dirty="0"/>
              <a:t>by way of example “Dodge Challenger”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824F4-087E-440A-A2D1-2872FC44CF20}"/>
              </a:ext>
            </a:extLst>
          </p:cNvPr>
          <p:cNvSpPr txBox="1"/>
          <p:nvPr/>
        </p:nvSpPr>
        <p:spPr>
          <a:xfrm>
            <a:off x="7426161" y="5869381"/>
            <a:ext cx="4404049" cy="7078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2000" dirty="0"/>
              <a:t>Prepared: Podstrechnyy A.V.</a:t>
            </a:r>
          </a:p>
          <a:p>
            <a:r>
              <a:rPr lang="en-US" sz="2000" dirty="0"/>
              <a:t>Checked: </a:t>
            </a:r>
            <a:r>
              <a:rPr lang="en-US" sz="2000" dirty="0" err="1"/>
              <a:t>Gonchar</a:t>
            </a:r>
            <a:r>
              <a:rPr lang="en-US" sz="2000" dirty="0"/>
              <a:t> A.E.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F204D1-6525-46A2-97A9-C040CADD9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92" y="303715"/>
            <a:ext cx="6386342" cy="99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299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EA0ABD8-695F-47D6-BBA4-4138B25A4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5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693BB8-32BF-4CEB-AC89-663B8A9D13DB}"/>
              </a:ext>
            </a:extLst>
          </p:cNvPr>
          <p:cNvSpPr txBox="1"/>
          <p:nvPr/>
        </p:nvSpPr>
        <p:spPr>
          <a:xfrm>
            <a:off x="2338387" y="848032"/>
            <a:ext cx="7515226" cy="76944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4400" b="1" dirty="0"/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40918940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466267-E0CC-46B2-BA0B-A6A4F365E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81E587-1868-4AAE-B301-25B5620D6026}"/>
              </a:ext>
            </a:extLst>
          </p:cNvPr>
          <p:cNvSpPr txBox="1"/>
          <p:nvPr/>
        </p:nvSpPr>
        <p:spPr>
          <a:xfrm>
            <a:off x="429403" y="1152168"/>
            <a:ext cx="4404049" cy="523220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5400" b="1" dirty="0"/>
              <a:t>Content</a:t>
            </a:r>
          </a:p>
          <a:p>
            <a:pPr marL="514350" indent="-514350">
              <a:buAutoNum type="arabicPeriod"/>
            </a:pPr>
            <a:r>
              <a:rPr lang="en-US" sz="2800" dirty="0"/>
              <a:t>Theory about product’s quality;</a:t>
            </a:r>
          </a:p>
          <a:p>
            <a:pPr marL="514350" indent="-514350">
              <a:buAutoNum type="arabicPeriod"/>
            </a:pPr>
            <a:r>
              <a:rPr lang="en-US" sz="2800" dirty="0"/>
              <a:t>History of the brand;</a:t>
            </a:r>
          </a:p>
          <a:p>
            <a:pPr marL="514350" indent="-514350">
              <a:buAutoNum type="arabicPeriod"/>
            </a:pPr>
            <a:r>
              <a:rPr lang="en-US" sz="2800" dirty="0"/>
              <a:t>History of the Dodge Challenger;</a:t>
            </a:r>
          </a:p>
          <a:p>
            <a:pPr marL="514350" indent="-514350">
              <a:buAutoNum type="arabicPeriod"/>
            </a:pPr>
            <a:r>
              <a:rPr lang="en-US" sz="2800" dirty="0"/>
              <a:t>Advantages and disadvantages;</a:t>
            </a:r>
          </a:p>
          <a:p>
            <a:pPr marL="514350" indent="-514350">
              <a:buAutoNum type="arabicPeriod"/>
            </a:pPr>
            <a:r>
              <a:rPr lang="en-US" sz="2800" dirty="0"/>
              <a:t>Suggestions for improvement;</a:t>
            </a:r>
          </a:p>
          <a:p>
            <a:pPr marL="514350" indent="-514350">
              <a:buAutoNum type="arabicPeriod"/>
            </a:pPr>
            <a:r>
              <a:rPr lang="en-US" sz="2800" dirty="0"/>
              <a:t>Conclusion;</a:t>
            </a:r>
          </a:p>
        </p:txBody>
      </p:sp>
    </p:spTree>
    <p:extLst>
      <p:ext uri="{BB962C8B-B14F-4D97-AF65-F5344CB8AC3E}">
        <p14:creationId xmlns:p14="http://schemas.microsoft.com/office/powerpoint/2010/main" val="1478919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8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6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19BBF87-1E5A-4140-90CE-24164360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48838D-10DD-423E-868A-645334B6F8D4}"/>
              </a:ext>
            </a:extLst>
          </p:cNvPr>
          <p:cNvSpPr txBox="1"/>
          <p:nvPr/>
        </p:nvSpPr>
        <p:spPr>
          <a:xfrm>
            <a:off x="6875923" y="1674674"/>
            <a:ext cx="4691237" cy="35086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5400" b="1" dirty="0"/>
              <a:t>Theory</a:t>
            </a:r>
          </a:p>
          <a:p>
            <a:r>
              <a:rPr lang="en-US" sz="2800" i="1" dirty="0"/>
              <a:t>Quality</a:t>
            </a:r>
            <a:r>
              <a:rPr lang="en-US" sz="2800" dirty="0"/>
              <a:t> - is conformance to specification when components and the product as a whole are manufactured exactly as designed.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F5E81-3131-4B85-A973-95B2828AFEF0}"/>
              </a:ext>
            </a:extLst>
          </p:cNvPr>
          <p:cNvSpPr txBox="1"/>
          <p:nvPr/>
        </p:nvSpPr>
        <p:spPr>
          <a:xfrm>
            <a:off x="6875923" y="597455"/>
            <a:ext cx="4691237" cy="566308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5400" b="1" dirty="0"/>
              <a:t>Components</a:t>
            </a:r>
          </a:p>
          <a:p>
            <a:pPr marL="514350" indent="-514350">
              <a:buAutoNum type="arabicPeriod"/>
            </a:pPr>
            <a:r>
              <a:rPr lang="en-US" sz="2800" dirty="0"/>
              <a:t>Specifications and standards;</a:t>
            </a:r>
          </a:p>
          <a:p>
            <a:pPr marL="514350" indent="-514350">
              <a:buAutoNum type="arabicPeriod"/>
            </a:pPr>
            <a:r>
              <a:rPr lang="en-US" sz="2800" dirty="0"/>
              <a:t>Customer satisfaction;</a:t>
            </a:r>
          </a:p>
          <a:p>
            <a:pPr marL="514350" indent="-514350">
              <a:buAutoNum type="arabicPeriod"/>
            </a:pPr>
            <a:r>
              <a:rPr lang="en-US" sz="2800" dirty="0"/>
              <a:t>Absence of defects and errors;</a:t>
            </a:r>
          </a:p>
          <a:p>
            <a:pPr marL="514350" indent="-514350">
              <a:buAutoNum type="arabicPeriod"/>
            </a:pPr>
            <a:r>
              <a:rPr lang="en-US" sz="2800" dirty="0"/>
              <a:t>Reliability and Durability;</a:t>
            </a:r>
          </a:p>
          <a:p>
            <a:pPr marL="514350" indent="-514350">
              <a:buAutoNum type="arabicPeriod"/>
            </a:pPr>
            <a:r>
              <a:rPr lang="en-US" sz="2800" dirty="0"/>
              <a:t>Innovation and improvement;</a:t>
            </a:r>
          </a:p>
          <a:p>
            <a:pPr marL="514350" indent="-514350">
              <a:buAutoNum type="arabicPeriod"/>
            </a:pPr>
            <a:r>
              <a:rPr lang="en-US" sz="2800" dirty="0"/>
              <a:t>Ethical and environmental aspects</a:t>
            </a:r>
          </a:p>
        </p:txBody>
      </p:sp>
    </p:spTree>
    <p:extLst>
      <p:ext uri="{BB962C8B-B14F-4D97-AF65-F5344CB8AC3E}">
        <p14:creationId xmlns:p14="http://schemas.microsoft.com/office/powerpoint/2010/main" val="876431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8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3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7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4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History Museum » Dodge Manufacturing Company">
            <a:extLst>
              <a:ext uri="{FF2B5EF4-FFF2-40B4-BE49-F238E27FC236}">
                <a16:creationId xmlns:a16="http://schemas.microsoft.com/office/drawing/2014/main" id="{A9DA6630-3CA2-4DCD-A8D3-786691740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0" r="30000"/>
          <a:stretch/>
        </p:blipFill>
        <p:spPr bwMode="auto">
          <a:xfrm>
            <a:off x="0" y="0"/>
            <a:ext cx="5029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E45007-90E4-4DE9-863D-B6201E3B827D}"/>
              </a:ext>
            </a:extLst>
          </p:cNvPr>
          <p:cNvSpPr txBox="1"/>
          <p:nvPr/>
        </p:nvSpPr>
        <p:spPr>
          <a:xfrm>
            <a:off x="5440680" y="1043731"/>
            <a:ext cx="6522720" cy="477053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5400" b="1" dirty="0"/>
              <a:t>History of the company</a:t>
            </a:r>
          </a:p>
          <a:p>
            <a:r>
              <a:rPr lang="en-US" sz="2800" dirty="0"/>
              <a:t>Founded as the Dodge Brothers Company machine shop by brothers Horace Elgin Dodge and John Francis Dodge in the early 1900s, Dodge was originally a supplier of parts and assemblies to Detroit-based automakers like Ford. </a:t>
            </a:r>
          </a:p>
        </p:txBody>
      </p:sp>
      <p:pic>
        <p:nvPicPr>
          <p:cNvPr id="4104" name="Picture 8" descr="undefined">
            <a:extLst>
              <a:ext uri="{FF2B5EF4-FFF2-40B4-BE49-F238E27FC236}">
                <a16:creationId xmlns:a16="http://schemas.microsoft.com/office/drawing/2014/main" id="{2E892FC0-0A01-43A3-976D-1856DC519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0" r="37481"/>
          <a:stretch/>
        </p:blipFill>
        <p:spPr bwMode="auto">
          <a:xfrm>
            <a:off x="0" y="0"/>
            <a:ext cx="5029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odge Manufacturing Company Historical Marker">
            <a:extLst>
              <a:ext uri="{FF2B5EF4-FFF2-40B4-BE49-F238E27FC236}">
                <a16:creationId xmlns:a16="http://schemas.microsoft.com/office/drawing/2014/main" id="{6A2BA9AD-7BEE-42CB-A31F-FA5B205A6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0" r="19800"/>
          <a:stretch/>
        </p:blipFill>
        <p:spPr bwMode="auto">
          <a:xfrm>
            <a:off x="0" y="0"/>
            <a:ext cx="5029200" cy="686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656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0D0856C-BAA7-4CD2-A37D-3FC7DC86B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5463764-6D8C-4ABF-94C1-7DD7456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0"/>
            <a:ext cx="1094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747E9FCC-F645-479C-AF5E-CC63C35E5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6" y="0"/>
            <a:ext cx="11672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EBAA3039-4348-45F4-9D28-E72F1C150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755B97-4DB6-445C-860A-A0069828AFF3}"/>
              </a:ext>
            </a:extLst>
          </p:cNvPr>
          <p:cNvSpPr txBox="1"/>
          <p:nvPr/>
        </p:nvSpPr>
        <p:spPr>
          <a:xfrm>
            <a:off x="2320289" y="5076825"/>
            <a:ext cx="7551420" cy="1692771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4400" b="1" dirty="0"/>
              <a:t>History of the product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Brand</a:t>
            </a:r>
            <a:r>
              <a:rPr lang="en-US" sz="2000" dirty="0"/>
              <a:t>: Dodge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Model</a:t>
            </a:r>
            <a:r>
              <a:rPr lang="en-US" sz="2000" dirty="0"/>
              <a:t>: Challenger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Production</a:t>
            </a:r>
            <a:r>
              <a:rPr lang="en-US" sz="2000" dirty="0"/>
              <a:t>: 1969 - present</a:t>
            </a:r>
          </a:p>
        </p:txBody>
      </p:sp>
    </p:spTree>
    <p:extLst>
      <p:ext uri="{BB962C8B-B14F-4D97-AF65-F5344CB8AC3E}">
        <p14:creationId xmlns:p14="http://schemas.microsoft.com/office/powerpoint/2010/main" val="2290829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odge Challenger SRT Demon Will Cost “Well Below Six Figures”">
            <a:extLst>
              <a:ext uri="{FF2B5EF4-FFF2-40B4-BE49-F238E27FC236}">
                <a16:creationId xmlns:a16="http://schemas.microsoft.com/office/drawing/2014/main" id="{D6798144-84B3-4B08-ABAA-032BC33BF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AC422D3-30A8-4728-969E-E24885E9D7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7" b="9649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AE46F9E-CA69-4442-8BFD-967BC77C94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9"/>
          <a:stretch/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3FABE5E-D2E1-4957-97C4-33FE3FAE8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31" y="1352550"/>
            <a:ext cx="4786732" cy="32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odge Challenger SRT Demon 170 (2023) - picture 25 of 46">
            <a:extLst>
              <a:ext uri="{FF2B5EF4-FFF2-40B4-BE49-F238E27FC236}">
                <a16:creationId xmlns:a16="http://schemas.microsoft.com/office/drawing/2014/main" id="{F606B176-3D3A-4730-936F-3B5EBBFB8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369" y="1010840"/>
            <a:ext cx="6448425" cy="483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'ultima Dodge Challenger è la SRT Demon 170 da 1.039 CV">
            <a:extLst>
              <a:ext uri="{FF2B5EF4-FFF2-40B4-BE49-F238E27FC236}">
                <a16:creationId xmlns:a16="http://schemas.microsoft.com/office/drawing/2014/main" id="{BBA90F9A-69F7-4853-B661-DCD11ED30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4" r="17382"/>
          <a:stretch/>
        </p:blipFill>
        <p:spPr bwMode="auto">
          <a:xfrm>
            <a:off x="6557099" y="-1"/>
            <a:ext cx="3867634" cy="444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9DD210-DBF1-4955-8B4D-92B4FB0CD0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874" y="-1"/>
            <a:ext cx="5643513" cy="444777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9243059-2B4D-4540-9826-36D7EA2F7E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6960" y="4394519"/>
            <a:ext cx="4362450" cy="24634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D0F03D6-B262-4F91-963B-3AAA594B916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674" r="15649"/>
          <a:stretch/>
        </p:blipFill>
        <p:spPr>
          <a:xfrm>
            <a:off x="4616837" y="4394524"/>
            <a:ext cx="2901624" cy="246347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CED602B-69B1-4A9A-96E1-9702669226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049" y="4394525"/>
            <a:ext cx="4408325" cy="246347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D88DED2-8DF2-4BA9-9308-8E4887412E3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9722"/>
          <a:stretch/>
        </p:blipFill>
        <p:spPr>
          <a:xfrm>
            <a:off x="1416108" y="0"/>
            <a:ext cx="9303082" cy="68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93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52B84FC8-BC86-427B-9B69-F9B5C2E87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0"/>
            <a:ext cx="9474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oHXL-i8k4YRZEwcEi6A8A=s800 (800×535)">
            <a:extLst>
              <a:ext uri="{FF2B5EF4-FFF2-40B4-BE49-F238E27FC236}">
                <a16:creationId xmlns:a16="http://schemas.microsoft.com/office/drawing/2014/main" id="{1A8E1AF9-5EEA-4F54-8BFB-FBF799746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8"/>
          <a:stretch/>
        </p:blipFill>
        <p:spPr bwMode="auto">
          <a:xfrm>
            <a:off x="0" y="-1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70E983E6-CFD6-4AD1-8E3B-2CB592E47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33132"/>
            <a:ext cx="12221305" cy="690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6DBA63-5C4D-4826-845F-52181B04E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26400" cy="320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63C7D34-8D88-4A7D-9B50-C40EED841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1" y="-14289"/>
            <a:ext cx="3875089" cy="387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69D39214-373F-44B6-BF13-477922CA1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1537"/>
            <a:ext cx="5500914" cy="366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Видео: Dodge Challenger протаранил толпу в США - Quto.ru">
            <a:extLst>
              <a:ext uri="{FF2B5EF4-FFF2-40B4-BE49-F238E27FC236}">
                <a16:creationId xmlns:a16="http://schemas.microsoft.com/office/drawing/2014/main" id="{32162090-6620-487F-9931-AEC388849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786" y="3875088"/>
            <a:ext cx="3977213" cy="298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Авария на пересечении Маяковского и 8-й Линии, «Додж врезался в «Митсубиси»  13 июня 2021 года - 13 июня 2021 - НГС55">
            <a:extLst>
              <a:ext uri="{FF2B5EF4-FFF2-40B4-BE49-F238E27FC236}">
                <a16:creationId xmlns:a16="http://schemas.microsoft.com/office/drawing/2014/main" id="{A346B5A3-F072-4A9C-87B8-C194156CE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43" y="-1"/>
            <a:ext cx="3977213" cy="265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В ДТП разбили знаменитый Dodge Charger из культового сериала «Придурки из  Хазарда» | carakoom.com">
            <a:extLst>
              <a:ext uri="{FF2B5EF4-FFF2-40B4-BE49-F238E27FC236}">
                <a16:creationId xmlns:a16="http://schemas.microsoft.com/office/drawing/2014/main" id="{2C51AEC6-6ABC-4153-952E-7334B5D44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914" y="5085557"/>
            <a:ext cx="3255848" cy="164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B1DC0FBD-7B68-474D-A799-BA4003749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077" y="2500779"/>
            <a:ext cx="4577379" cy="258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64C7CB-EB5E-4A34-B469-D9EE4A33C5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8611" y="2635805"/>
            <a:ext cx="3255848" cy="2122936"/>
          </a:xfrm>
          <a:prstGeom prst="rect">
            <a:avLst/>
          </a:prstGeom>
        </p:spPr>
      </p:pic>
      <p:pic>
        <p:nvPicPr>
          <p:cNvPr id="2080" name="Picture 32" descr="Водитель 700-сильного Dodge Challenger Hellcat в попытке выпендриться  опрокинул Chevrolet Silverado | carakoom.com">
            <a:extLst>
              <a:ext uri="{FF2B5EF4-FFF2-40B4-BE49-F238E27FC236}">
                <a16:creationId xmlns:a16="http://schemas.microsoft.com/office/drawing/2014/main" id="{83B34A86-9643-48E1-AA42-6F7C004C7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814" y="2487032"/>
            <a:ext cx="2655659" cy="142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482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Two Dodge Challenger models making donuts on blacktop, a purple 2023 Challenger R/T and a red 2023 Challenger SRT Hellcat.">
            <a:extLst>
              <a:ext uri="{FF2B5EF4-FFF2-40B4-BE49-F238E27FC236}">
                <a16:creationId xmlns:a16="http://schemas.microsoft.com/office/drawing/2014/main" id="{A3F41BBA-FF77-4DFF-8B49-449EB8117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975"/>
            <a:ext cx="12192000" cy="64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581454-79DA-4A7A-88BB-340C9A2FAE27}"/>
              </a:ext>
            </a:extLst>
          </p:cNvPr>
          <p:cNvSpPr txBox="1"/>
          <p:nvPr/>
        </p:nvSpPr>
        <p:spPr>
          <a:xfrm>
            <a:off x="5638800" y="981382"/>
            <a:ext cx="6305550" cy="489364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4400" b="1" dirty="0"/>
              <a:t>Suggestions for improving the Dodge Challenger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Model with safety cage as an optional extra;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Improved safety systems;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All-wheel drive as an additional feature in the safety system;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Increased versatility for traveling on more roads;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Special front axle weighting;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of higher quality materials in vehicle assembly;</a:t>
            </a:r>
          </a:p>
        </p:txBody>
      </p:sp>
    </p:spTree>
    <p:extLst>
      <p:ext uri="{BB962C8B-B14F-4D97-AF65-F5344CB8AC3E}">
        <p14:creationId xmlns:p14="http://schemas.microsoft.com/office/powerpoint/2010/main" val="41898287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8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9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6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3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odge прощается с маслкаром Challenger: дебютировала спецверсия Shakedown">
            <a:extLst>
              <a:ext uri="{FF2B5EF4-FFF2-40B4-BE49-F238E27FC236}">
                <a16:creationId xmlns:a16="http://schemas.microsoft.com/office/drawing/2014/main" id="{C0EE6D7F-615D-4702-A372-8CC5A5EB2A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9FB4BE-2799-4E18-AA6C-477ADA9ECAF3}"/>
              </a:ext>
            </a:extLst>
          </p:cNvPr>
          <p:cNvSpPr txBox="1"/>
          <p:nvPr/>
        </p:nvSpPr>
        <p:spPr>
          <a:xfrm>
            <a:off x="6257924" y="2724457"/>
            <a:ext cx="5743575" cy="200054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4400" b="1" dirty="0"/>
              <a:t>Conclusion</a:t>
            </a:r>
          </a:p>
          <a:p>
            <a:r>
              <a:rPr lang="en-US" sz="2000" dirty="0"/>
              <a:t>Within 100 thousand dollars the client gets a deadly beast with stunning appearance and sound and low-quality interior, which becomes a difficult task to curb.</a:t>
            </a:r>
          </a:p>
        </p:txBody>
      </p:sp>
    </p:spTree>
    <p:extLst>
      <p:ext uri="{BB962C8B-B14F-4D97-AF65-F5344CB8AC3E}">
        <p14:creationId xmlns:p14="http://schemas.microsoft.com/office/powerpoint/2010/main" val="137880757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618</TotalTime>
  <Words>242</Words>
  <Application>Microsoft Office PowerPoint</Application>
  <PresentationFormat>Широкоэкранный</PresentationFormat>
  <Paragraphs>35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Alexander Podstrechnyy</dc:creator>
  <cp:lastModifiedBy>Alexander Podstrechnyy</cp:lastModifiedBy>
  <cp:revision>151</cp:revision>
  <dcterms:created xsi:type="dcterms:W3CDTF">2023-11-14T10:53:40Z</dcterms:created>
  <dcterms:modified xsi:type="dcterms:W3CDTF">2023-11-14T21:23:59Z</dcterms:modified>
</cp:coreProperties>
</file>